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jUBjL56EUj5oVVdxi4TB+A==" hashData="dS/32Ty8v+rrlPfbezWBGPxbWiDiEwAisxYJnR1W4q/mwMPTSiH1FGu/Ga5kE+hB9rXQBrxdsxZD1WMZRKTRLQ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1515"/>
    <a:srgbClr val="0E27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46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F6C4A-6682-4D85-99CD-CC22EA8886C3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241B-2C02-4C4F-A483-839A26B77B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5192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F6C4A-6682-4D85-99CD-CC22EA8886C3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241B-2C02-4C4F-A483-839A26B77B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8767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F6C4A-6682-4D85-99CD-CC22EA8886C3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241B-2C02-4C4F-A483-839A26B77B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4461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F6C4A-6682-4D85-99CD-CC22EA8886C3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241B-2C02-4C4F-A483-839A26B77B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757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F6C4A-6682-4D85-99CD-CC22EA8886C3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241B-2C02-4C4F-A483-839A26B77B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9140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F6C4A-6682-4D85-99CD-CC22EA8886C3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241B-2C02-4C4F-A483-839A26B77B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6020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F6C4A-6682-4D85-99CD-CC22EA8886C3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241B-2C02-4C4F-A483-839A26B77B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636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F6C4A-6682-4D85-99CD-CC22EA8886C3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241B-2C02-4C4F-A483-839A26B77B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392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F6C4A-6682-4D85-99CD-CC22EA8886C3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241B-2C02-4C4F-A483-839A26B77B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413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F6C4A-6682-4D85-99CD-CC22EA8886C3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241B-2C02-4C4F-A483-839A26B77B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26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F6C4A-6682-4D85-99CD-CC22EA8886C3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241B-2C02-4C4F-A483-839A26B77B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6450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0">
              <a:schemeClr val="tx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F6C4A-6682-4D85-99CD-CC22EA8886C3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0241B-2C02-4C4F-A483-839A26B77B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5021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927648" y="3356992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Roadmap Numbers</a:t>
            </a:r>
          </a:p>
        </p:txBody>
      </p:sp>
    </p:spTree>
    <p:extLst>
      <p:ext uri="{BB962C8B-B14F-4D97-AF65-F5344CB8AC3E}">
        <p14:creationId xmlns:p14="http://schemas.microsoft.com/office/powerpoint/2010/main" val="41177284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al 20"/>
          <p:cNvSpPr/>
          <p:nvPr/>
        </p:nvSpPr>
        <p:spPr>
          <a:xfrm>
            <a:off x="2747628" y="404664"/>
            <a:ext cx="720080" cy="7200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nl-NL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94660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al 11"/>
          <p:cNvSpPr/>
          <p:nvPr/>
        </p:nvSpPr>
        <p:spPr>
          <a:xfrm>
            <a:off x="3942961" y="404664"/>
            <a:ext cx="720080" cy="7200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nl-NL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350149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al 13"/>
          <p:cNvSpPr/>
          <p:nvPr/>
        </p:nvSpPr>
        <p:spPr>
          <a:xfrm>
            <a:off x="5138294" y="404664"/>
            <a:ext cx="720080" cy="7200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nl-NL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821234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al 15"/>
          <p:cNvSpPr/>
          <p:nvPr/>
        </p:nvSpPr>
        <p:spPr>
          <a:xfrm>
            <a:off x="6333627" y="404664"/>
            <a:ext cx="720080" cy="7200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nl-NL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214872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al 17"/>
          <p:cNvSpPr/>
          <p:nvPr/>
        </p:nvSpPr>
        <p:spPr>
          <a:xfrm>
            <a:off x="7528960" y="404664"/>
            <a:ext cx="720080" cy="7200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nl-NL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2440446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al 19"/>
          <p:cNvSpPr/>
          <p:nvPr/>
        </p:nvSpPr>
        <p:spPr>
          <a:xfrm>
            <a:off x="8724292" y="404664"/>
            <a:ext cx="720080" cy="7200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nl-NL" sz="25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7341680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</Words>
  <Application>Microsoft Office PowerPoint</Application>
  <PresentationFormat>Breedbeeld</PresentationFormat>
  <Paragraphs>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ROC van Twente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GGS01</dc:creator>
  <cp:lastModifiedBy>Gijs Gasthuis</cp:lastModifiedBy>
  <cp:revision>9</cp:revision>
  <dcterms:created xsi:type="dcterms:W3CDTF">2017-01-19T14:43:05Z</dcterms:created>
  <dcterms:modified xsi:type="dcterms:W3CDTF">2017-03-20T11:09:06Z</dcterms:modified>
</cp:coreProperties>
</file>